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8"/>
  </p:notesMasterIdLst>
  <p:sldIdLst>
    <p:sldId id="341" r:id="rId2"/>
    <p:sldId id="354" r:id="rId3"/>
    <p:sldId id="336" r:id="rId4"/>
    <p:sldId id="342" r:id="rId5"/>
    <p:sldId id="343" r:id="rId6"/>
    <p:sldId id="35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03/21/2024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5202389" cy="57972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March 21,2024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 REPORT/BILLS PAYABLE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SECRETARY REPORT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COMMENT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REPORTS-POLICE, FIRE, SOLICITOR, ZONING, ENGINEER, TAX COLLECTOR, MAYOR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REPORTS-SAFETY, PLANNING, FINANCE, SHADE TREE, REC,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MS4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DPW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WOODLANDS SEWER PROJECT PHASE 2 BID OPENING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RUSHBROOK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CREEK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EXECUTIVE SESSION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endParaRPr lang="en-US" sz="1050" b="1" kern="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3/21/2024</a:t>
            </a:r>
            <a:endParaRPr lang="en-US" sz="20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American Rescue Plan Fund 			135,747.33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	909.52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	5,414.82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	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	35,930.28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		5,638.81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		1,459.09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	1,073.86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		23,644.31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	1,085.04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	118.59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	169.11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		71,624.78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	221.50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		30,224.45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	3,468.14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	28,270.90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	345,223.22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 </a:t>
            </a:r>
            <a:r>
              <a:rPr lang="en-US" dirty="0">
                <a:solidFill>
                  <a:schemeClr val="bg1"/>
                </a:solidFill>
              </a:rPr>
              <a:t>14,004.26</a:t>
            </a:r>
            <a:r>
              <a:rPr lang="en-US" dirty="0"/>
              <a:t>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Long Term Debt      164,379.15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14678</TotalTime>
  <Words>259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Algerian</vt:lpstr>
      <vt:lpstr>Arial</vt:lpstr>
      <vt:lpstr>Calibri</vt:lpstr>
      <vt:lpstr>Century Gothic</vt:lpstr>
      <vt:lpstr>Copperplate Gothic Bold</vt:lpstr>
      <vt:lpstr>Symbol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Shannon Lee</cp:lastModifiedBy>
  <cp:revision>223</cp:revision>
  <dcterms:created xsi:type="dcterms:W3CDTF">2019-10-03T16:39:17Z</dcterms:created>
  <dcterms:modified xsi:type="dcterms:W3CDTF">2024-04-22T14:47:51Z</dcterms:modified>
</cp:coreProperties>
</file>